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07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cs typeface="Arial" charset="0"/>
                <a:sym typeface="Arial" charset="0"/>
              </a:rPr>
              <a:t>Путешествие по планете Земля  </a:t>
            </a: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10068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1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в гору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9"/>
            <a:ext cx="9144000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5233988"/>
            <a:ext cx="7772400" cy="136207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Text Placeholder 5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0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По воде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37204" cy="52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 компаса не в одно путешествие </a:t>
            </a:r>
            <a:r>
              <a:rPr lang="ru-RU" dirty="0" smtClean="0"/>
              <a:t>нельзя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72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18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TS010336793</vt:lpstr>
      <vt:lpstr>Путешествие по планете Земля  </vt:lpstr>
      <vt:lpstr>Поход</vt:lpstr>
      <vt:lpstr>Поход в гору </vt:lpstr>
      <vt:lpstr>Презентация PowerPoint</vt:lpstr>
      <vt:lpstr>Презентация PowerPoint</vt:lpstr>
      <vt:lpstr>Презентация PowerPoint</vt:lpstr>
      <vt:lpstr>                  По воде </vt:lpstr>
      <vt:lpstr>Презентация PowerPoint</vt:lpstr>
      <vt:lpstr>Без компаса не в одно путешествие нельзя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2015-01-25T10:32:16Z</dcterms:created>
  <dcterms:modified xsi:type="dcterms:W3CDTF">2015-01-25T11:10:45Z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